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9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5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8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3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2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5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7B73FF-B7BB-479A-9019-4AE9AA383C1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8F9E96-8640-481B-B731-411DDEC7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 Training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NYSUT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NYSUT 2014 Rubric: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using the Seven Teaching Standards</a:t>
            </a:r>
          </a:p>
          <a:p>
            <a:r>
              <a:rPr lang="en-US" dirty="0" smtClean="0"/>
              <a:t>Each Standard then has Elements (We reviewed these at the last faculty meeting) </a:t>
            </a:r>
          </a:p>
          <a:p>
            <a:r>
              <a:rPr lang="en-US" dirty="0" smtClean="0"/>
              <a:t>Each Element also has Indicators, which is what we will observe you on when we come into your classrooms.  </a:t>
            </a:r>
          </a:p>
        </p:txBody>
      </p:sp>
    </p:spTree>
    <p:extLst>
      <p:ext uri="{BB962C8B-B14F-4D97-AF65-F5344CB8AC3E}">
        <p14:creationId xmlns:p14="http://schemas.microsoft.com/office/powerpoint/2010/main" val="1502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our last faculty </a:t>
            </a:r>
            <a:r>
              <a:rPr lang="en-US" dirty="0"/>
              <a:t>m</a:t>
            </a:r>
            <a:r>
              <a:rPr lang="en-US" dirty="0" smtClean="0"/>
              <a:t>eeting we: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the changes in the APPR (3012.d) </a:t>
            </a:r>
          </a:p>
          <a:p>
            <a:r>
              <a:rPr lang="en-US" dirty="0" smtClean="0"/>
              <a:t>Reviewed our new assessment tool which is now the NYSUT rubric. </a:t>
            </a:r>
          </a:p>
          <a:p>
            <a:r>
              <a:rPr lang="en-US" dirty="0" smtClean="0"/>
              <a:t>Reviewed the Teaching Standards and Elements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for the next three faculty meetings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We will look at the Elements and Indicators listed under Standard One and Standard Two.  </a:t>
            </a:r>
          </a:p>
          <a:p>
            <a:r>
              <a:rPr lang="en-US" dirty="0" smtClean="0"/>
              <a:t>November Faculty Meeting: We will look at the Elements and Indicators under Standard Three, Four, and Five. </a:t>
            </a:r>
          </a:p>
          <a:p>
            <a:r>
              <a:rPr lang="en-US" dirty="0" smtClean="0"/>
              <a:t>December Faculty Meeting: We will look at the Elements and Indicators as listed under Standard Six and Seven.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we look at the Standards, Elements, and Indicators, we will then look at indicators of success under each of the rubrics listed.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for Today: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the L Drive </a:t>
            </a:r>
          </a:p>
          <a:p>
            <a:r>
              <a:rPr lang="en-US" dirty="0" smtClean="0"/>
              <a:t>Click on APPR Training</a:t>
            </a:r>
          </a:p>
          <a:p>
            <a:r>
              <a:rPr lang="en-US" dirty="0" smtClean="0"/>
              <a:t>When you open this click on “APPR Matching Training. flipchart”</a:t>
            </a:r>
          </a:p>
          <a:p>
            <a:r>
              <a:rPr lang="en-US" dirty="0" smtClean="0"/>
              <a:t>When the flipchart opens, you will then click on the arrow on the right hand side.  (Be patient it will open)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r>
              <a:rPr lang="en-US" dirty="0" smtClean="0"/>
              <a:t>Click on F2 and then you will match the indicator to the element listed.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for Today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done matching up the indicators to the elements, for the Standard that you are reviewing, please get a handout from your building principal.  </a:t>
            </a:r>
          </a:p>
          <a:p>
            <a:r>
              <a:rPr lang="en-US" dirty="0" smtClean="0"/>
              <a:t>Look over your answers and compare them to what is on the sheet.  Look deeper into each of the indicators and read all parts of that rubric.  </a:t>
            </a:r>
          </a:p>
          <a:p>
            <a:r>
              <a:rPr lang="en-US" dirty="0" smtClean="0"/>
              <a:t>Remember- the indicators is what you will be observed and scored 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all learning this process together and want to be sure that we afford the time for everyone to learn the NYS Teaching Standards, Elements, and Performance Indicators. </a:t>
            </a:r>
          </a:p>
        </p:txBody>
      </p:sp>
    </p:spTree>
    <p:extLst>
      <p:ext uri="{BB962C8B-B14F-4D97-AF65-F5344CB8AC3E}">
        <p14:creationId xmlns:p14="http://schemas.microsoft.com/office/powerpoint/2010/main" val="15020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363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APPR Training  </vt:lpstr>
      <vt:lpstr>Overview of NYSUT 2014 Rubric: </vt:lpstr>
      <vt:lpstr>During our last faculty meeting we:  </vt:lpstr>
      <vt:lpstr>Focus for the next three faculty meetings </vt:lpstr>
      <vt:lpstr>Moving forward: </vt:lpstr>
      <vt:lpstr>Training for Today:  </vt:lpstr>
      <vt:lpstr>Training for Today (cont.)</vt:lpstr>
      <vt:lpstr>Learning Curve</vt:lpstr>
    </vt:vector>
  </TitlesOfParts>
  <Company>GST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 Training</dc:title>
  <dc:creator>Lori Krelie</dc:creator>
  <cp:lastModifiedBy>Lori Krelie</cp:lastModifiedBy>
  <cp:revision>7</cp:revision>
  <dcterms:created xsi:type="dcterms:W3CDTF">2015-10-05T16:04:06Z</dcterms:created>
  <dcterms:modified xsi:type="dcterms:W3CDTF">2015-10-05T16:27:01Z</dcterms:modified>
</cp:coreProperties>
</file>